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F8A55050-74ED-45D5-92A7-053B2A482D3A}"/>
    <pc:docChg chg="undo custSel addSld delSld modSld">
      <pc:chgData name="Mohan, Man" userId="37104710-05df-4370-9d86-514a293a6e2e" providerId="ADAL" clId="{F8A55050-74ED-45D5-92A7-053B2A482D3A}" dt="2024-10-15T20:50:49.742" v="33" actId="6549"/>
      <pc:docMkLst>
        <pc:docMk/>
      </pc:docMkLst>
      <pc:sldChg chg="del">
        <pc:chgData name="Mohan, Man" userId="37104710-05df-4370-9d86-514a293a6e2e" providerId="ADAL" clId="{F8A55050-74ED-45D5-92A7-053B2A482D3A}" dt="2024-10-15T20:50:46.174" v="28" actId="47"/>
        <pc:sldMkLst>
          <pc:docMk/>
          <pc:sldMk cId="1121486319" sldId="256"/>
        </pc:sldMkLst>
      </pc:sldChg>
      <pc:sldChg chg="del">
        <pc:chgData name="Mohan, Man" userId="37104710-05df-4370-9d86-514a293a6e2e" providerId="ADAL" clId="{F8A55050-74ED-45D5-92A7-053B2A482D3A}" dt="2024-10-15T20:50:46.341" v="29" actId="47"/>
        <pc:sldMkLst>
          <pc:docMk/>
          <pc:sldMk cId="4205977045" sldId="257"/>
        </pc:sldMkLst>
      </pc:sldChg>
      <pc:sldChg chg="modSp add del mod">
        <pc:chgData name="Mohan, Man" userId="37104710-05df-4370-9d86-514a293a6e2e" providerId="ADAL" clId="{F8A55050-74ED-45D5-92A7-053B2A482D3A}" dt="2024-10-15T20:50:49.742" v="33" actId="6549"/>
        <pc:sldMkLst>
          <pc:docMk/>
          <pc:sldMk cId="3414948269" sldId="258"/>
        </pc:sldMkLst>
        <pc:spChg chg="mod">
          <ac:chgData name="Mohan, Man" userId="37104710-05df-4370-9d86-514a293a6e2e" providerId="ADAL" clId="{F8A55050-74ED-45D5-92A7-053B2A482D3A}" dt="2024-10-15T20:50:49.742" v="33" actId="6549"/>
          <ac:spMkLst>
            <pc:docMk/>
            <pc:sldMk cId="3414948269" sldId="258"/>
            <ac:spMk id="5" creationId="{8CFB2EA7-5BF8-484C-B30D-B4DA248A8998}"/>
          </ac:spMkLst>
        </pc:spChg>
      </pc:sldChg>
      <pc:sldChg chg="del">
        <pc:chgData name="Mohan, Man" userId="37104710-05df-4370-9d86-514a293a6e2e" providerId="ADAL" clId="{F8A55050-74ED-45D5-92A7-053B2A482D3A}" dt="2024-10-11T02:37:52.230" v="0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F8A55050-74ED-45D5-92A7-053B2A482D3A}" dt="2024-10-11T02:37:53.533" v="1" actId="47"/>
        <pc:sldMkLst>
          <pc:docMk/>
          <pc:sldMk cId="2234559543" sldId="260"/>
        </pc:sldMkLst>
      </pc:sldChg>
      <pc:sldChg chg="del">
        <pc:chgData name="Mohan, Man" userId="37104710-05df-4370-9d86-514a293a6e2e" providerId="ADAL" clId="{F8A55050-74ED-45D5-92A7-053B2A482D3A}" dt="2024-10-11T02:38:04.519" v="23" actId="47"/>
        <pc:sldMkLst>
          <pc:docMk/>
          <pc:sldMk cId="624856637" sldId="261"/>
        </pc:sldMkLst>
      </pc:sldChg>
      <pc:sldChg chg="del">
        <pc:chgData name="Mohan, Man" userId="37104710-05df-4370-9d86-514a293a6e2e" providerId="ADAL" clId="{F8A55050-74ED-45D5-92A7-053B2A482D3A}" dt="2024-10-11T02:38:06.288" v="24" actId="47"/>
        <pc:sldMkLst>
          <pc:docMk/>
          <pc:sldMk cId="2717183306" sldId="262"/>
        </pc:sldMkLst>
      </pc:sldChg>
      <pc:sldChg chg="del">
        <pc:chgData name="Mohan, Man" userId="37104710-05df-4370-9d86-514a293a6e2e" providerId="ADAL" clId="{F8A55050-74ED-45D5-92A7-053B2A482D3A}" dt="2024-10-11T02:38:07.549" v="25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F8A55050-74ED-45D5-92A7-053B2A482D3A}" dt="2024-10-11T02:38:03.333" v="21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F8A55050-74ED-45D5-92A7-053B2A482D3A}" dt="2024-10-11T02:38:03.965" v="22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F8A55050-74ED-45D5-92A7-053B2A482D3A}" dt="2024-10-11T02:37:55.556" v="5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F8A55050-74ED-45D5-92A7-053B2A482D3A}" dt="2024-10-11T02:37:56.028" v="6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F8A55050-74ED-45D5-92A7-053B2A482D3A}" dt="2024-10-11T02:37:57.023" v="8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F8A55050-74ED-45D5-92A7-053B2A482D3A}" dt="2024-10-11T02:37:56.566" v="7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F8A55050-74ED-45D5-92A7-053B2A482D3A}" dt="2024-10-11T02:37:57.577" v="9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F8A55050-74ED-45D5-92A7-053B2A482D3A}" dt="2024-10-11T02:37:58.068" v="10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F8A55050-74ED-45D5-92A7-053B2A482D3A}" dt="2024-10-11T02:37:58.459" v="11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F8A55050-74ED-45D5-92A7-053B2A482D3A}" dt="2024-10-11T02:37:58.932" v="12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F8A55050-74ED-45D5-92A7-053B2A482D3A}" dt="2024-10-11T02:37:59.347" v="13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F8A55050-74ED-45D5-92A7-053B2A482D3A}" dt="2024-10-11T02:37:54.106" v="2" actId="47"/>
        <pc:sldMkLst>
          <pc:docMk/>
          <pc:sldMk cId="2458001602" sldId="281"/>
        </pc:sldMkLst>
      </pc:sldChg>
      <pc:sldChg chg="del">
        <pc:chgData name="Mohan, Man" userId="37104710-05df-4370-9d86-514a293a6e2e" providerId="ADAL" clId="{F8A55050-74ED-45D5-92A7-053B2A482D3A}" dt="2024-10-11T02:37:54.562" v="3" actId="47"/>
        <pc:sldMkLst>
          <pc:docMk/>
          <pc:sldMk cId="285705100" sldId="282"/>
        </pc:sldMkLst>
      </pc:sldChg>
      <pc:sldChg chg="del">
        <pc:chgData name="Mohan, Man" userId="37104710-05df-4370-9d86-514a293a6e2e" providerId="ADAL" clId="{F8A55050-74ED-45D5-92A7-053B2A482D3A}" dt="2024-10-11T02:38:02.733" v="2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F8A55050-74ED-45D5-92A7-053B2A482D3A}" dt="2024-10-11T02:37:59.784" v="14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F8A55050-74ED-45D5-92A7-053B2A482D3A}" dt="2024-10-11T02:38:01.991" v="19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F8A55050-74ED-45D5-92A7-053B2A482D3A}" dt="2024-10-11T02:38:01.472" v="18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F8A55050-74ED-45D5-92A7-053B2A482D3A}" dt="2024-10-11T02:37:55.004" v="4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F8A55050-74ED-45D5-92A7-053B2A482D3A}" dt="2024-10-11T02:38:01.092" v="17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F8A55050-74ED-45D5-92A7-053B2A482D3A}" dt="2024-10-11T02:38:00.164" v="15" actId="47"/>
        <pc:sldMkLst>
          <pc:docMk/>
          <pc:sldMk cId="4210385526" sldId="505"/>
        </pc:sldMkLst>
      </pc:sldChg>
      <pc:sldChg chg="del">
        <pc:chgData name="Mohan, Man" userId="37104710-05df-4370-9d86-514a293a6e2e" providerId="ADAL" clId="{F8A55050-74ED-45D5-92A7-053B2A482D3A}" dt="2024-10-11T02:38:00.604" v="16" actId="47"/>
        <pc:sldMkLst>
          <pc:docMk/>
          <pc:sldMk cId="1656193735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D0A64AA5-D988-4589-B92B-C18FBB82B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325" y="1192187"/>
            <a:ext cx="1933045" cy="476213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CFB2EA7-5BF8-484C-B30D-B4DA248A8998}"/>
              </a:ext>
            </a:extLst>
          </p:cNvPr>
          <p:cNvSpPr txBox="1"/>
          <p:nvPr/>
        </p:nvSpPr>
        <p:spPr>
          <a:xfrm>
            <a:off x="728221" y="578904"/>
            <a:ext cx="6094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E </a:t>
            </a:r>
            <a:r>
              <a:rPr lang="en-US" altLang="zh-CN" dirty="0"/>
              <a:t>Dyrk1a sgRNA–NIH3T3</a:t>
            </a:r>
          </a:p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456DDBE-D6B7-409B-B877-50F94E541E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960331" y="1166942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sgRNA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7D2924-B0BA-4396-8AB5-45D00F69054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641870" y="1166947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sgRNA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C5DAEEF-BAA6-4EA1-8104-EB7AAE9BE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770" y="1149821"/>
            <a:ext cx="1635347" cy="474911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B7B7F46-2DE1-4230-94E7-19BFF8CD54F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036263" y="1166942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sgRNA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DF540F1-C318-417E-98FB-A7C355996E7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571887" y="1157506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sgRNA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9E5AC35-92E7-4F5D-B7C3-98DE155645AD}"/>
              </a:ext>
            </a:extLst>
          </p:cNvPr>
          <p:cNvSpPr txBox="1"/>
          <p:nvPr/>
        </p:nvSpPr>
        <p:spPr>
          <a:xfrm>
            <a:off x="3572962" y="3641272"/>
            <a:ext cx="1526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α-DYRK1A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BE26775-0B0D-4221-A47B-D36FF83F0D26}"/>
              </a:ext>
            </a:extLst>
          </p:cNvPr>
          <p:cNvSpPr txBox="1"/>
          <p:nvPr/>
        </p:nvSpPr>
        <p:spPr>
          <a:xfrm>
            <a:off x="3572962" y="4280268"/>
            <a:ext cx="1100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α-ACTIN</a:t>
            </a:r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6DFFD2E1-2A98-493D-9759-D59CDF632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826" y="4188186"/>
            <a:ext cx="2116505" cy="60063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B35508EC-E37F-4E63-826E-42F47521C88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56688" y="2394837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sgRNA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E9E242E-C805-4138-8342-B832D96EDEC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38227" y="2394842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sgRNA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1C99A84-8AE2-47C3-87B7-FC0C4DE0EF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83" y="3403214"/>
            <a:ext cx="2184079" cy="691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31231F-FAC6-6898-67F2-0FE54769A514}"/>
              </a:ext>
            </a:extLst>
          </p:cNvPr>
          <p:cNvSpPr txBox="1"/>
          <p:nvPr/>
        </p:nvSpPr>
        <p:spPr>
          <a:xfrm>
            <a:off x="8858659" y="192410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A5E130-5272-5513-B9C6-9245EFF47E26}"/>
              </a:ext>
            </a:extLst>
          </p:cNvPr>
          <p:cNvSpPr txBox="1"/>
          <p:nvPr/>
        </p:nvSpPr>
        <p:spPr>
          <a:xfrm>
            <a:off x="8876841" y="2276198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D7B1C4-C3A0-A4EA-DAAE-4775C3E77104}"/>
              </a:ext>
            </a:extLst>
          </p:cNvPr>
          <p:cNvSpPr txBox="1"/>
          <p:nvPr/>
        </p:nvSpPr>
        <p:spPr>
          <a:xfrm>
            <a:off x="8858659" y="3231774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45FE93-3FCD-9321-A3B1-120F9DE0851A}"/>
              </a:ext>
            </a:extLst>
          </p:cNvPr>
          <p:cNvSpPr txBox="1"/>
          <p:nvPr/>
        </p:nvSpPr>
        <p:spPr>
          <a:xfrm>
            <a:off x="8349002" y="368807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28A592-CAEE-5DD5-DBD3-E61B651A9D33}"/>
              </a:ext>
            </a:extLst>
          </p:cNvPr>
          <p:cNvSpPr txBox="1"/>
          <p:nvPr/>
        </p:nvSpPr>
        <p:spPr>
          <a:xfrm>
            <a:off x="8367184" y="4668239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B1DA56-AE3D-3760-6655-501495121C35}"/>
              </a:ext>
            </a:extLst>
          </p:cNvPr>
          <p:cNvSpPr txBox="1"/>
          <p:nvPr/>
        </p:nvSpPr>
        <p:spPr>
          <a:xfrm>
            <a:off x="8378370" y="270791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F17931-3DB5-679E-A5A6-D2A5E76ABDAD}"/>
              </a:ext>
            </a:extLst>
          </p:cNvPr>
          <p:cNvSpPr txBox="1"/>
          <p:nvPr/>
        </p:nvSpPr>
        <p:spPr>
          <a:xfrm>
            <a:off x="8834718" y="2664588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414948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4042</TotalTime>
  <Words>26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2024-10-15T20:50:51Z</dcterms:modified>
</cp:coreProperties>
</file>